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890270"/>
            <a:ext cx="9725660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不应该本末倒置。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12652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593</cp:revision>
  <dcterms:created xsi:type="dcterms:W3CDTF">2023-03-08T16:30:07Z</dcterms:created>
  <dcterms:modified xsi:type="dcterms:W3CDTF">2023-03-08T16:30:07Z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